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2" r:id="rId4"/>
    <p:sldId id="257" r:id="rId5"/>
    <p:sldId id="259" r:id="rId6"/>
    <p:sldId id="261" r:id="rId7"/>
    <p:sldId id="258" r:id="rId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455CE-D887-4066-AFE8-89200ADCB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8998A7F-FA69-4212-B390-A0158F960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924644B-2274-4456-A4BC-D4D06A435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84224D-F77B-45E5-AAA7-D26554171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788F73-15C1-4A79-A54C-A195F515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584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9CA8B-818A-48C4-B725-D2CE7FE1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D08205A-B3B1-4A84-92E2-5E03BFBC4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E6CB3F-B34B-43C9-9887-462D15E8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31F03B-5CFE-4C77-9A4F-FDD41629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AF9891-78CE-4E22-B43A-6AA6A913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476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0F9355-5579-44FA-B6FA-DF8DDDB4E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F87EAE-4E01-4409-A7B7-D6F4F1D40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635CB5-C2D7-4FA5-BF7B-DBDBD9DA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333F79-4946-4F2E-A187-9B64471D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2E3344-838C-4724-AD95-F0020AE5D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66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C220A6-0FBB-4D4E-A1F5-3BFB572F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F6D06C-03FC-4A2D-A3C4-0A3027D5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CE24C1-7ACC-45DC-8586-F6A4572F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3917EA-00A6-4AB0-8CEC-EEDB93AD0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91DD64-A9F8-4822-97D9-296283266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2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C751B-DA31-418B-B226-B153A0E5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C9D16DE-BF64-4C94-AE5D-30BFCF6D8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B2B3B8-04B3-4ACF-9C11-E7BA67EA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F1035F-E0C7-49EB-8114-8194F909E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CF0763-D552-4B71-9E57-790C56B3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4491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08AC17-7B27-4888-909E-1731E2811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4BD4DB-5097-43E5-ACA2-8922986F3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DF099E-4245-4737-A24A-EF9EF67D5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04A2A1-8242-466B-9AA4-6E39224D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05BD39-83E8-4AF4-9A88-152A8F68D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7AA396-9F07-46F2-AB07-52C9D2C87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1016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669AB-BC90-40C2-89F6-B618F803F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3E12A73-B05B-4866-B4B0-91F15B0E3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837E24-86D9-47F3-BBD9-B8DB2D24C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4A07530-D2C4-499B-B509-7FC1C9381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1E3DBD-B435-4DF0-8545-393C7BAEF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E67D74-74A5-4C6B-B02B-E7C69642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1EAC60A-B2A2-48E7-9B0D-96621A115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62103D-D121-4F89-8DF1-AF57AEE5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684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AF0E4-D56A-4E3F-9092-4CF6C91B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52BBA83-76A6-4768-A090-CF67CF847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F95D71-1153-4060-AB56-92587839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ACEE0D-2E8E-4961-B84F-6EA50F814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789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2A01036-FCCB-41DF-9CC0-5C26F740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80FA4C-EB73-4E66-B797-2EFFB9554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D33D95-AC44-4EC8-9898-003EF3FC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9527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F58620-1C9E-42DC-8381-60D7BFE66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40DAC1-18BF-4E02-9B25-58448A973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CB3FA82-C7C5-47EB-A432-19B124F90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4DA156-A25A-4960-84C5-393133537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6C9C455-6D02-4088-B0F1-17F31B3DC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DC2698-ADCC-47F3-A61B-0931BBCC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754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869FAE-1F13-471D-9073-767EAF07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D4C844F-D431-456D-BE54-3430D98B9A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C978DE5-E4F1-429A-AED6-909DB1921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28DB91-4D8C-4269-958B-898B5515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16ED7F-5BA8-4F0C-8EAB-F60646E84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956DB4-157D-4899-861D-64A3B75C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543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462ECA8-9ED9-401B-BE85-E87D4838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HK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6CD902-119E-422F-A934-792D8EC98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zh-HK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BEBA40-D476-4BD4-9FB0-745A447D2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62172-DA61-4EA5-BBEB-F6A525B0BEDE}" type="datetimeFigureOut">
              <a:rPr lang="zh-HK" altLang="en-US" smtClean="0"/>
              <a:t>8/10/2024</a:t>
            </a:fld>
            <a:endParaRPr lang="zh-HK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E6A8CD-2623-49E3-915F-422F801784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DFC6FD-5A82-46FB-8310-7CA80FACC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5FE1C-DC4C-440B-8426-B12902873EE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83047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wh.9u1.net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kwh.9u1.net/Services/Health-Promotion-Centre.html#shadowBox21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wh.9u1.net/Our-Services.html?lang=e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wh.9u1.net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kwh.9u1.net/Awards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wh.9u1.net/Missio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wh.9u1.net/General-Out-patient.html" TargetMode="External"/><Relationship Id="rId2" Type="http://schemas.openxmlformats.org/officeDocument/2006/relationships/hyperlink" Target="https://kwh.9u1.net/Specialist-Out-patien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wh.9u1.net/Redevelopment-Projec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3825F8-D257-43E7-80E1-494D1FED21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HK" dirty="0"/>
              <a:t>Identified Issues with KWH Website</a:t>
            </a:r>
            <a:endParaRPr lang="zh-HK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AB39865-E64D-4120-9187-2C6D2C1F7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/>
              <a:t>2024-10-07</a:t>
            </a:r>
          </a:p>
          <a:p>
            <a:r>
              <a:rPr lang="en-US" altLang="zh-HK" dirty="0">
                <a:hlinkClick r:id="rId2"/>
              </a:rPr>
              <a:t>https://kwh.9u1.net/</a:t>
            </a:r>
            <a:r>
              <a:rPr lang="en-US" altLang="zh-HK" dirty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3227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HK" sz="3000" dirty="0">
                <a:hlinkClick r:id="rId2"/>
              </a:rPr>
              <a:t>https://kwh.9u1.net/Services/Health-Promotion-Centre.html#shadowBox217</a:t>
            </a:r>
            <a:br>
              <a:rPr lang="en-US" altLang="zh-HK" sz="3000" dirty="0"/>
            </a:br>
            <a:r>
              <a:rPr lang="zh-TW" altLang="en-US" sz="3000" dirty="0"/>
              <a:t>請提供圖片</a:t>
            </a:r>
            <a:endParaRPr lang="zh-HK" altLang="en-US" sz="30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3672" y="1825625"/>
            <a:ext cx="5304655" cy="43513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F7870B-15D2-4263-BDC1-FD7AE4E2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hlinkClick r:id="rId2"/>
              </a:rPr>
              <a:t>https://kwh.9u1.net/Our-Services.html?lang=en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zh-TW" altLang="en-US" dirty="0"/>
              <a:t>水印圖片有待確應</a:t>
            </a:r>
            <a:endParaRPr lang="zh-HK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77F5625-CB0E-4AE5-804D-F6FA2A36C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576066"/>
            <a:ext cx="10515600" cy="2850455"/>
          </a:xfrm>
        </p:spPr>
      </p:pic>
    </p:spTree>
    <p:extLst>
      <p:ext uri="{BB962C8B-B14F-4D97-AF65-F5344CB8AC3E}">
        <p14:creationId xmlns:p14="http://schemas.microsoft.com/office/powerpoint/2010/main" val="241375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E5932-E888-4502-9E47-523B99B79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https://kwh.9u1.net/index.html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zh-TW" altLang="en-US" dirty="0"/>
              <a:t>之前一直未有討論的頁面</a:t>
            </a:r>
            <a:endParaRPr lang="zh-HK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82B7AE5-5EE0-4D6C-9E74-ABE252420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015569"/>
            <a:ext cx="10515600" cy="3971449"/>
          </a:xfrm>
        </p:spPr>
      </p:pic>
    </p:spTree>
    <p:extLst>
      <p:ext uri="{BB962C8B-B14F-4D97-AF65-F5344CB8AC3E}">
        <p14:creationId xmlns:p14="http://schemas.microsoft.com/office/powerpoint/2010/main" val="1848206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CB686-BCE8-476A-8157-E7DD9B32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https://kwh.9u1.net/Awards.html</a:t>
            </a:r>
            <a:br>
              <a:rPr lang="en-US" altLang="zh-HK" dirty="0"/>
            </a:br>
            <a:r>
              <a:rPr lang="zh-TW" altLang="en-US" dirty="0"/>
              <a:t>之前一直未有討論的頁面</a:t>
            </a:r>
            <a:endParaRPr lang="zh-HK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F888AB6-42A2-461C-83ED-5318AF210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4277" y="1825625"/>
            <a:ext cx="9863446" cy="4351338"/>
          </a:xfrm>
        </p:spPr>
      </p:pic>
    </p:spTree>
    <p:extLst>
      <p:ext uri="{BB962C8B-B14F-4D97-AF65-F5344CB8AC3E}">
        <p14:creationId xmlns:p14="http://schemas.microsoft.com/office/powerpoint/2010/main" val="83558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9B312-78D7-411F-8FD7-ED5DC43F3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https://kwh.9u1.net/Mission.html</a:t>
            </a:r>
            <a:r>
              <a:rPr lang="en-US" altLang="zh-HK" dirty="0"/>
              <a:t> </a:t>
            </a:r>
            <a:br>
              <a:rPr lang="en-US" altLang="zh-HK" dirty="0"/>
            </a:br>
            <a:r>
              <a:rPr lang="zh-TW" altLang="en-US" dirty="0"/>
              <a:t>水印圖片有待確應</a:t>
            </a:r>
            <a:endParaRPr lang="zh-HK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5B85486-9D69-4786-9D97-A641ABE6B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8977" y="1825625"/>
            <a:ext cx="9754046" cy="4351338"/>
          </a:xfrm>
        </p:spPr>
      </p:pic>
    </p:spTree>
    <p:extLst>
      <p:ext uri="{BB962C8B-B14F-4D97-AF65-F5344CB8AC3E}">
        <p14:creationId xmlns:p14="http://schemas.microsoft.com/office/powerpoint/2010/main" val="3446043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25595C-3666-41F6-8BE2-21E6038F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以下的頁面的英文內容是否最終版本</a:t>
            </a:r>
            <a:r>
              <a:rPr lang="en-US" altLang="zh-TW" dirty="0"/>
              <a:t>, </a:t>
            </a:r>
            <a:r>
              <a:rPr lang="zh-TW" altLang="en-US" dirty="0"/>
              <a:t>可安排翻譯中文文字</a:t>
            </a:r>
            <a:r>
              <a:rPr lang="en-US" altLang="zh-TW" dirty="0"/>
              <a:t>?</a:t>
            </a:r>
            <a:endParaRPr lang="zh-HK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16BF78-7F7F-4B3A-8DBF-D78442067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>
                <a:hlinkClick r:id="rId2"/>
              </a:rPr>
              <a:t>https://kwh.9u1.net/Specialist-Out-patient.html</a:t>
            </a:r>
            <a:r>
              <a:rPr lang="en-US" altLang="zh-HK" dirty="0"/>
              <a:t> </a:t>
            </a:r>
          </a:p>
          <a:p>
            <a:r>
              <a:rPr lang="en-US" altLang="zh-HK" dirty="0">
                <a:hlinkClick r:id="rId3"/>
              </a:rPr>
              <a:t>https://kwh.9u1.net/General-Out-patient.html</a:t>
            </a:r>
            <a:r>
              <a:rPr lang="en-US" altLang="zh-HK" dirty="0"/>
              <a:t> </a:t>
            </a:r>
          </a:p>
          <a:p>
            <a:r>
              <a:rPr lang="en-US" altLang="zh-HK" dirty="0">
                <a:hlinkClick r:id="rId4"/>
              </a:rPr>
              <a:t>https://kwh.9u1.net/Redevelopment-Project.html</a:t>
            </a:r>
            <a:r>
              <a:rPr lang="en-US" altLang="zh-HK" dirty="0"/>
              <a:t> 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01582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168</Words>
  <Application>Microsoft Office PowerPoint</Application>
  <PresentationFormat>宽屏</PresentationFormat>
  <Paragraphs>12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主题​​</vt:lpstr>
      <vt:lpstr>Identified Issues with KWH Website</vt:lpstr>
      <vt:lpstr>https://kwh.9u1.net/Services/Health-Promotion-Centre.html#shadowBox217 請提供圖片</vt:lpstr>
      <vt:lpstr>https://kwh.9u1.net/Our-Services.html?lang=en  水印圖片有待確應</vt:lpstr>
      <vt:lpstr>https://kwh.9u1.net/index.html  之前一直未有討論的頁面</vt:lpstr>
      <vt:lpstr>https://kwh.9u1.net/Awards.html 之前一直未有討論的頁面</vt:lpstr>
      <vt:lpstr>https://kwh.9u1.net/Mission.html  水印圖片有待確應</vt:lpstr>
      <vt:lpstr>以下的頁面的英文內容是否最終版本, 可安排翻譯中文文字?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Identified Issues with KWH Website</dc:title>
  <dc:creator>SAM SAM</dc:creator>
  <cp:lastModifiedBy>SAM SAM</cp:lastModifiedBy>
  <cp:revision>4</cp:revision>
  <dcterms:created xsi:type="dcterms:W3CDTF">2024-10-04T11:35:01Z</dcterms:created>
  <dcterms:modified xsi:type="dcterms:W3CDTF">2024-10-08T08:29:47Z</dcterms:modified>
</cp:coreProperties>
</file>